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CD537E-2EAD-6C0C-4814-5C0687CA57B6}" v="11" dt="2026-07-27T22:38:20.730"/>
    <p1510:client id="{77CCBDE4-3D62-ABC7-3A8F-117A76E8383C}" v="9" dt="2026-07-27T22:42:24.554"/>
    <p1510:client id="{7DEBF8F1-9ABA-4559-B15A-628764D2DE7F}" v="19" dt="2026-07-28T13:48:30.145"/>
    <p1510:client id="{A53C5A23-5BE5-11C8-4EC8-BB13E8579F7B}" v="24" dt="2026-07-28T13:39:30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7A8139-2638-7E26-94A0-A649457125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95796"/>
            <a:ext cx="12192000" cy="56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28/07/2026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400x400_trans.png">
            <a:extLst>
              <a:ext uri="{FF2B5EF4-FFF2-40B4-BE49-F238E27FC236}">
                <a16:creationId xmlns:a16="http://schemas.microsoft.com/office/drawing/2014/main" id="{1D2719DD-4595-FABD-DE19-22FA0659D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1711" y="5148947"/>
            <a:ext cx="1888578" cy="188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D9070-40AD-C2E5-028F-E3205C418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82B11-6C9A-4633-E97B-F4FF7BA5C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4106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4</cp:revision>
  <dcterms:created xsi:type="dcterms:W3CDTF">2026-07-27T22:13:53Z</dcterms:created>
  <dcterms:modified xsi:type="dcterms:W3CDTF">2026-07-28T13:49:34Z</dcterms:modified>
</cp:coreProperties>
</file>